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8"/>
  </p:notesMasterIdLst>
  <p:handoutMasterIdLst>
    <p:handoutMasterId r:id="rId19"/>
  </p:handoutMasterIdLst>
  <p:sldIdLst>
    <p:sldId id="1408" r:id="rId2"/>
    <p:sldId id="1411" r:id="rId3"/>
    <p:sldId id="1318" r:id="rId4"/>
    <p:sldId id="1412" r:id="rId5"/>
    <p:sldId id="1443" r:id="rId6"/>
    <p:sldId id="1444" r:id="rId7"/>
    <p:sldId id="1445" r:id="rId8"/>
    <p:sldId id="1446" r:id="rId9"/>
    <p:sldId id="1447" r:id="rId10"/>
    <p:sldId id="1451" r:id="rId11"/>
    <p:sldId id="1448" r:id="rId12"/>
    <p:sldId id="1449" r:id="rId13"/>
    <p:sldId id="1450" r:id="rId14"/>
    <p:sldId id="1441" r:id="rId15"/>
    <p:sldId id="1405" r:id="rId16"/>
    <p:sldId id="1326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318"/>
            <p14:sldId id="1412"/>
            <p14:sldId id="1443"/>
            <p14:sldId id="1444"/>
            <p14:sldId id="1445"/>
            <p14:sldId id="1446"/>
            <p14:sldId id="1447"/>
            <p14:sldId id="1451"/>
            <p14:sldId id="1448"/>
            <p14:sldId id="1449"/>
            <p14:sldId id="1450"/>
            <p14:sldId id="1441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05050"/>
    <a:srgbClr val="FFB900"/>
    <a:srgbClr val="292929"/>
    <a:srgbClr val="FFFFFF"/>
    <a:srgbClr val="BAD80A"/>
    <a:srgbClr val="A80000"/>
    <a:srgbClr val="5C2D91"/>
    <a:srgbClr val="0078D7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7" autoAdjust="0"/>
    <p:restoredTop sz="96540" autoAdjust="0"/>
  </p:normalViewPr>
  <p:slideViewPr>
    <p:cSldViewPr>
      <p:cViewPr varScale="1">
        <p:scale>
          <a:sx n="86" d="100"/>
          <a:sy n="86" d="100"/>
        </p:scale>
        <p:origin x="60" y="666"/>
      </p:cViewPr>
      <p:guideLst/>
    </p:cSldViewPr>
  </p:slideViewPr>
  <p:outlineViewPr>
    <p:cViewPr>
      <p:scale>
        <a:sx n="33" d="100"/>
        <a:sy n="33" d="100"/>
      </p:scale>
      <p:origin x="0" y="-132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10/18/2016 2:24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3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10/18/2016 2:23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85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10/18/2016 2:40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7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7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24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71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1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10/19/2016 8:54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3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noProof="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Application deployment using packages</a:t>
            </a:r>
            <a:endParaRPr lang="en-NZ" dirty="0"/>
          </a:p>
          <a:p>
            <a:r>
              <a:rPr lang="en-NZ" dirty="0"/>
              <a:t>Batch Shipyard – deployment via Docker</a:t>
            </a:r>
          </a:p>
        </p:txBody>
      </p:sp>
    </p:spTree>
    <p:extLst>
      <p:ext uri="{BB962C8B-B14F-4D97-AF65-F5344CB8AC3E}">
        <p14:creationId xmlns:p14="http://schemas.microsoft.com/office/powerpoint/2010/main" val="1793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Demos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Parallelising work to finish quicker (BLAST)</a:t>
            </a:r>
          </a:p>
          <a:p>
            <a:r>
              <a:rPr lang="en-NZ" dirty="0"/>
              <a:t>Distributed deep learning (</a:t>
            </a:r>
            <a:r>
              <a:rPr lang="en-NZ" dirty="0" err="1"/>
              <a:t>TensorFlow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79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Challenges and lessons learned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NZ" dirty="0"/>
              <a:t>Data movement</a:t>
            </a:r>
          </a:p>
          <a:p>
            <a:r>
              <a:rPr lang="en-NZ" dirty="0"/>
              <a:t>Inter-node communication</a:t>
            </a:r>
          </a:p>
          <a:p>
            <a:r>
              <a:rPr lang="en-NZ" dirty="0"/>
              <a:t>Capacity and spin-up time</a:t>
            </a:r>
          </a:p>
          <a:p>
            <a:r>
              <a:rPr lang="en-NZ" dirty="0"/>
              <a:t>Batch vs. interactive</a:t>
            </a:r>
          </a:p>
          <a:p>
            <a:r>
              <a:rPr lang="en-NZ" dirty="0"/>
              <a:t>Security boundaries</a:t>
            </a:r>
          </a:p>
        </p:txBody>
      </p:sp>
    </p:spTree>
    <p:extLst>
      <p:ext uri="{BB962C8B-B14F-4D97-AF65-F5344CB8AC3E}">
        <p14:creationId xmlns:p14="http://schemas.microsoft.com/office/powerpoint/2010/main" val="726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Ecosystem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dirty="0"/>
              <a:t>Azure Data Factory (orchestration)</a:t>
            </a:r>
          </a:p>
          <a:p>
            <a:r>
              <a:rPr lang="en-NZ" dirty="0"/>
              <a:t>Azure Data Lake (big data)</a:t>
            </a:r>
          </a:p>
          <a:p>
            <a:r>
              <a:rPr lang="en-NZ" dirty="0"/>
              <a:t>Azure </a:t>
            </a:r>
            <a:r>
              <a:rPr lang="en-NZ" dirty="0" err="1"/>
              <a:t>IoT</a:t>
            </a:r>
            <a:r>
              <a:rPr lang="en-NZ" dirty="0"/>
              <a:t> (good candidate for parallel processing)</a:t>
            </a:r>
          </a:p>
          <a:p>
            <a:r>
              <a:rPr lang="en-NZ" dirty="0"/>
              <a:t>ExpressRoute (data movement, bridge to </a:t>
            </a:r>
            <a:r>
              <a:rPr lang="en-NZ" dirty="0" err="1"/>
              <a:t>on-premise</a:t>
            </a:r>
            <a:r>
              <a:rPr lang="en-N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Thanks!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NZ" noProof="0" dirty="0"/>
              <a:t>Compute tasks don’t have to take ages</a:t>
            </a:r>
          </a:p>
          <a:p>
            <a:r>
              <a:rPr lang="en-NZ" dirty="0"/>
              <a:t>Faster turnaround is better for business and people</a:t>
            </a:r>
          </a:p>
          <a:p>
            <a:r>
              <a:rPr lang="en-NZ" noProof="0" dirty="0"/>
              <a:t>Many patterns scale naturally </a:t>
            </a:r>
            <a:r>
              <a:rPr lang="en-NZ" dirty="0"/>
              <a:t>out and/or up</a:t>
            </a:r>
            <a:endParaRPr lang="en-NZ" noProof="0" dirty="0"/>
          </a:p>
          <a:p>
            <a:r>
              <a:rPr lang="en-NZ" dirty="0"/>
              <a:t>More and bigger machines are there for the taking</a:t>
            </a:r>
          </a:p>
          <a:p>
            <a:endParaRPr lang="en-NZ" dirty="0"/>
          </a:p>
          <a:p>
            <a:r>
              <a:rPr lang="en-NZ" noProof="0" dirty="0"/>
              <a:t>itowlson@microsoft.com | ivan@hestia.cc</a:t>
            </a:r>
          </a:p>
          <a:p>
            <a:r>
              <a:rPr lang="en-NZ" dirty="0"/>
              <a:t>hestia.typepad.com/flatlander | @</a:t>
            </a:r>
            <a:r>
              <a:rPr lang="en-NZ" dirty="0" err="1"/>
              <a:t>ppog_penguin</a:t>
            </a:r>
            <a:endParaRPr lang="en-NZ" dirty="0"/>
          </a:p>
          <a:p>
            <a:r>
              <a:rPr lang="en-NZ" noProof="0" dirty="0"/>
              <a:t>github.com/</a:t>
            </a:r>
            <a:r>
              <a:rPr lang="en-NZ" noProof="0" dirty="0" err="1"/>
              <a:t>itowlson</a:t>
            </a:r>
            <a:r>
              <a:rPr lang="en-NZ" noProof="0" dirty="0"/>
              <a:t>/my-other-computer</a:t>
            </a:r>
          </a:p>
        </p:txBody>
      </p:sp>
    </p:spTree>
    <p:extLst>
      <p:ext uri="{BB962C8B-B14F-4D97-AF65-F5344CB8AC3E}">
        <p14:creationId xmlns:p14="http://schemas.microsoft.com/office/powerpoint/2010/main" val="24507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noProof="0" dirty="0"/>
              <a:t>My Other Computer is an</a:t>
            </a:r>
            <a:br>
              <a:rPr lang="en-NZ" noProof="0" dirty="0"/>
            </a:br>
            <a:r>
              <a:rPr lang="en-NZ" noProof="0" dirty="0"/>
              <a:t>Azure Datacentre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noProof="0" dirty="0"/>
              <a:t>Ivan Towlson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Speed matters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NZ" noProof="0" dirty="0"/>
              <a:t>Timely data</a:t>
            </a:r>
          </a:p>
          <a:p>
            <a:r>
              <a:rPr lang="en-NZ" dirty="0"/>
              <a:t>Rapid feedback</a:t>
            </a:r>
          </a:p>
          <a:p>
            <a:r>
              <a:rPr lang="en-NZ" dirty="0"/>
              <a:t>Hard deadlines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Traditional HPC (High Performance Computing)</a:t>
            </a:r>
          </a:p>
          <a:p>
            <a:pPr lvl="1"/>
            <a:r>
              <a:rPr lang="en-NZ" dirty="0"/>
              <a:t>Dedicated </a:t>
            </a:r>
            <a:r>
              <a:rPr lang="en-NZ" dirty="0" err="1"/>
              <a:t>on-premise</a:t>
            </a:r>
            <a:r>
              <a:rPr lang="en-NZ" dirty="0"/>
              <a:t> cluster</a:t>
            </a:r>
          </a:p>
          <a:p>
            <a:pPr lvl="1"/>
            <a:r>
              <a:rPr lang="en-NZ" noProof="0" dirty="0"/>
              <a:t>Cluster management/scheduling software</a:t>
            </a:r>
          </a:p>
          <a:p>
            <a:pPr lvl="1"/>
            <a:r>
              <a:rPr lang="en-NZ" dirty="0"/>
              <a:t>Microsoft implementation: Windows Server HPC Edition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190783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HPC in the cloud</a:t>
            </a:r>
          </a:p>
          <a:p>
            <a:pPr lvl="1"/>
            <a:r>
              <a:rPr lang="en-NZ" noProof="0" dirty="0"/>
              <a:t>Traditional cluster management/scheduling software, running across machines in the cloud</a:t>
            </a:r>
          </a:p>
          <a:p>
            <a:pPr lvl="1"/>
            <a:r>
              <a:rPr lang="en-NZ" dirty="0"/>
              <a:t>Enables cloud burst and other hybrid scenarios</a:t>
            </a:r>
          </a:p>
          <a:p>
            <a:pPr lvl="1"/>
            <a:r>
              <a:rPr lang="en-NZ" noProof="0" dirty="0"/>
              <a:t>Microsoft implementation: HPC Pack</a:t>
            </a:r>
          </a:p>
        </p:txBody>
      </p:sp>
    </p:spTree>
    <p:extLst>
      <p:ext uri="{BB962C8B-B14F-4D97-AF65-F5344CB8AC3E}">
        <p14:creationId xmlns:p14="http://schemas.microsoft.com/office/powerpoint/2010/main" val="2902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Big Compute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54326"/>
          </a:xfrm>
        </p:spPr>
        <p:txBody>
          <a:bodyPr/>
          <a:lstStyle/>
          <a:p>
            <a:r>
              <a:rPr lang="en-NZ" noProof="0" dirty="0"/>
              <a:t>Big compute as a service</a:t>
            </a:r>
          </a:p>
          <a:p>
            <a:pPr lvl="1"/>
            <a:r>
              <a:rPr lang="en-NZ" dirty="0"/>
              <a:t>Capacity on demand</a:t>
            </a:r>
          </a:p>
          <a:p>
            <a:pPr lvl="1"/>
            <a:r>
              <a:rPr lang="en-NZ" dirty="0"/>
              <a:t>Scheduler hosted by service provider – no need for the user to run cluster manager or scheduler</a:t>
            </a:r>
          </a:p>
          <a:p>
            <a:pPr lvl="1"/>
            <a:r>
              <a:rPr lang="en-NZ" noProof="0" dirty="0"/>
              <a:t>Microsoft implementation: Azure Batch</a:t>
            </a:r>
          </a:p>
        </p:txBody>
      </p:sp>
    </p:spTree>
    <p:extLst>
      <p:ext uri="{BB962C8B-B14F-4D97-AF65-F5344CB8AC3E}">
        <p14:creationId xmlns:p14="http://schemas.microsoft.com/office/powerpoint/2010/main" val="7574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NZ" noProof="0" dirty="0"/>
              <a:t>Parametric sweep</a:t>
            </a:r>
          </a:p>
          <a:p>
            <a:r>
              <a:rPr lang="en-NZ" dirty="0"/>
              <a:t>Monte Carlo</a:t>
            </a:r>
          </a:p>
          <a:p>
            <a:r>
              <a:rPr lang="en-NZ" noProof="0" dirty="0"/>
              <a:t>Divide and conquer</a:t>
            </a:r>
          </a:p>
          <a:p>
            <a:r>
              <a:rPr lang="en-NZ" dirty="0"/>
              <a:t>Analytics and reporting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4068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Jobs and tasks – work to be done</a:t>
            </a:r>
          </a:p>
          <a:p>
            <a:r>
              <a:rPr lang="en-NZ" noProof="0" dirty="0"/>
              <a:t>Pools and nodes – where to do that work</a:t>
            </a:r>
          </a:p>
        </p:txBody>
      </p:sp>
    </p:spTree>
    <p:extLst>
      <p:ext uri="{BB962C8B-B14F-4D97-AF65-F5344CB8AC3E}">
        <p14:creationId xmlns:p14="http://schemas.microsoft.com/office/powerpoint/2010/main" val="30179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noProof="0" dirty="0"/>
              <a:t>Azure Batch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NZ" noProof="0" dirty="0"/>
              <a:t>Windows (PaaS and IaaS)</a:t>
            </a:r>
          </a:p>
          <a:p>
            <a:r>
              <a:rPr lang="en-NZ" dirty="0"/>
              <a:t>Linux (IaaS)</a:t>
            </a:r>
          </a:p>
        </p:txBody>
      </p:sp>
    </p:spTree>
    <p:extLst>
      <p:ext uri="{BB962C8B-B14F-4D97-AF65-F5344CB8AC3E}">
        <p14:creationId xmlns:p14="http://schemas.microsoft.com/office/powerpoint/2010/main" val="33764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765</Words>
  <Application>Microsoft Office PowerPoint</Application>
  <PresentationFormat>Custom</PresentationFormat>
  <Paragraphs>107</Paragraphs>
  <Slides>16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Image</vt:lpstr>
      <vt:lpstr>Microsoft Ignite NZ</vt:lpstr>
      <vt:lpstr>My Other Computer is an Azure Datacentre</vt:lpstr>
      <vt:lpstr>Speed matters</vt:lpstr>
      <vt:lpstr>Big Compute</vt:lpstr>
      <vt:lpstr>Big Compute</vt:lpstr>
      <vt:lpstr>Big Compute</vt:lpstr>
      <vt:lpstr>Patterns</vt:lpstr>
      <vt:lpstr>Azure Batch architecture</vt:lpstr>
      <vt:lpstr>Azure Batch architecture</vt:lpstr>
      <vt:lpstr>Azure Batch architecture</vt:lpstr>
      <vt:lpstr>Demos</vt:lpstr>
      <vt:lpstr>Challenges and lessons learned</vt:lpstr>
      <vt:lpstr>Ecosystem</vt:lpstr>
      <vt:lpstr>Thanks!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2016-10-19T01:07:25Z</dcterms:modified>
  <cp:category/>
</cp:coreProperties>
</file>